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Weather App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Nhóm 5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304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20788" cy="10759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Các app tương đương</a:t>
            </a:r>
            <a:endParaRPr lang="vi-VN" sz="4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38" y="1703943"/>
            <a:ext cx="2628900" cy="460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77" y="1700011"/>
            <a:ext cx="2606497" cy="460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999" y="1700011"/>
            <a:ext cx="2647596" cy="46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-9593" r="-424" b="9157"/>
          <a:stretch/>
        </p:blipFill>
        <p:spPr>
          <a:xfrm>
            <a:off x="2862177" y="3309870"/>
            <a:ext cx="9665355" cy="3204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10" y="373417"/>
            <a:ext cx="1608181" cy="3212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13" y="373417"/>
            <a:ext cx="1604580" cy="320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16" y="377013"/>
            <a:ext cx="1607714" cy="3211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4651" y="1628860"/>
            <a:ext cx="2746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Wireframe</a:t>
            </a:r>
            <a:endParaRPr lang="vi-VN" sz="4000"/>
          </a:p>
        </p:txBody>
      </p:sp>
    </p:spTree>
    <p:extLst>
      <p:ext uri="{BB962C8B-B14F-4D97-AF65-F5344CB8AC3E}">
        <p14:creationId xmlns:p14="http://schemas.microsoft.com/office/powerpoint/2010/main" val="244985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894252" cy="1681208"/>
          </a:xfrm>
        </p:spPr>
        <p:txBody>
          <a:bodyPr>
            <a:normAutofit/>
          </a:bodyPr>
          <a:lstStyle/>
          <a:p>
            <a:r>
              <a:rPr lang="en-US" smtClean="0"/>
              <a:t>Giao diện chính</a:t>
            </a:r>
            <a:endParaRPr lang="vi-V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96" y="2060618"/>
            <a:ext cx="2459805" cy="4372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17" y="2060618"/>
            <a:ext cx="2532672" cy="43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8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6808"/>
          </a:xfrm>
        </p:spPr>
        <p:txBody>
          <a:bodyPr/>
          <a:lstStyle/>
          <a:p>
            <a:r>
              <a:rPr lang="en-US" smtClean="0"/>
              <a:t>Các màn khác</a:t>
            </a:r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64" y="2176528"/>
            <a:ext cx="2656634" cy="4372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31" y="2176528"/>
            <a:ext cx="2528603" cy="4372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r="8427"/>
          <a:stretch/>
        </p:blipFill>
        <p:spPr>
          <a:xfrm>
            <a:off x="8332631" y="2176528"/>
            <a:ext cx="2756079" cy="4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màn khác</a:t>
            </a:r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75" y="1685558"/>
            <a:ext cx="2636174" cy="4529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38" y="1700534"/>
            <a:ext cx="2612672" cy="4514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0" y="1905000"/>
            <a:ext cx="5170191" cy="22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0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86" y="1907617"/>
            <a:ext cx="6046742" cy="4448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2440" y="721216"/>
            <a:ext cx="3948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+mj-lt"/>
              </a:rPr>
              <a:t>Quản lý project</a:t>
            </a:r>
            <a:endParaRPr lang="vi-VN" sz="4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6160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</TotalTime>
  <Words>21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Tahoma</vt:lpstr>
      <vt:lpstr>Wingdings 3</vt:lpstr>
      <vt:lpstr>Wisp</vt:lpstr>
      <vt:lpstr>Weather App</vt:lpstr>
      <vt:lpstr>Các app tương đương</vt:lpstr>
      <vt:lpstr>PowerPoint Presentation</vt:lpstr>
      <vt:lpstr>Giao diện chính</vt:lpstr>
      <vt:lpstr>Các màn khác</vt:lpstr>
      <vt:lpstr>Các màn khác</vt:lpstr>
      <vt:lpstr>PowerPoint Presentation</vt:lpstr>
    </vt:vector>
  </TitlesOfParts>
  <Company>Bewarenha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App</dc:title>
  <dc:creator>Pham Quang Hung</dc:creator>
  <cp:lastModifiedBy>Pham Quang Hung</cp:lastModifiedBy>
  <cp:revision>9</cp:revision>
  <dcterms:created xsi:type="dcterms:W3CDTF">2016-12-05T11:59:42Z</dcterms:created>
  <dcterms:modified xsi:type="dcterms:W3CDTF">2016-12-05T14:34:09Z</dcterms:modified>
</cp:coreProperties>
</file>